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notesMaster" Target="notesMasters/notesMaster1.xml"/><Relationship Id="rId289" Type="http://schemas.openxmlformats.org/officeDocument/2006/relationships/printerSettings" Target="printerSettings/printerSettings1.bin"/><Relationship Id="rId290" Type="http://schemas.openxmlformats.org/officeDocument/2006/relationships/presProps" Target="presProps.xml"/><Relationship Id="rId291" Type="http://schemas.openxmlformats.org/officeDocument/2006/relationships/viewProps" Target="viewProps.xml"/><Relationship Id="rId292" Type="http://schemas.openxmlformats.org/officeDocument/2006/relationships/theme" Target="theme/theme1.xml"/><Relationship Id="rId29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.8 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/>
              <a:t>‘Daisy Chaining’ or ‘Pipelining’?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  <a:endParaRPr lang="en-US" dirty="0" smtClean="0"/>
          </a:p>
          <a:p>
            <a:pPr lvl="2"/>
            <a:r>
              <a:rPr lang="en-US" dirty="0" smtClean="0"/>
              <a:t>Can be thought of as an assembly line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24276</TotalTime>
  <Words>9233</Words>
  <Application>Microsoft Macintosh PowerPoint</Application>
  <PresentationFormat>On-screen Show (4:3)</PresentationFormat>
  <Paragraphs>2289</Paragraphs>
  <Slides>286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8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1412</cp:revision>
  <dcterms:created xsi:type="dcterms:W3CDTF">2016-08-19T13:44:54Z</dcterms:created>
  <dcterms:modified xsi:type="dcterms:W3CDTF">2017-03-19T16:14:15Z</dcterms:modified>
</cp:coreProperties>
</file>